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304" r:id="rId10"/>
    <p:sldId id="272" r:id="rId11"/>
    <p:sldId id="301" r:id="rId12"/>
    <p:sldId id="303" r:id="rId13"/>
    <p:sldId id="298" r:id="rId14"/>
    <p:sldId id="289" r:id="rId15"/>
    <p:sldId id="305" r:id="rId16"/>
    <p:sldId id="302" r:id="rId17"/>
    <p:sldId id="299" r:id="rId18"/>
    <p:sldId id="278" r:id="rId19"/>
    <p:sldId id="287" r:id="rId20"/>
  </p:sldIdLst>
  <p:sldSz cx="12192000" cy="6858000"/>
  <p:notesSz cx="7104063" cy="10234613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26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4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00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4915" y="6003827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75191" y="3203979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88" y="1161133"/>
            <a:ext cx="2711651" cy="4617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1" y="1734348"/>
            <a:ext cx="3667125" cy="12573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5" grpId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101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57" y="3263251"/>
            <a:ext cx="6241224" cy="27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引入了第三方登录，便于快速的扩充用户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39" y="931606"/>
            <a:ext cx="3118843" cy="55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2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Mahout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0610" y="1888277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4" y="2619737"/>
            <a:ext cx="56864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96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1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50236" y="5725682"/>
            <a:ext cx="574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感谢站长之家提供的各类音效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6589" y="1309927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026181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751986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DD6267-C2F8-4B8C-B740-8FF6B804299E}"/>
              </a:ext>
            </a:extLst>
          </p:cNvPr>
          <p:cNvSpPr txBox="1"/>
          <p:nvPr/>
        </p:nvSpPr>
        <p:spPr>
          <a:xfrm>
            <a:off x="4771072" y="270544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F8378A33-44C0-4C26-AF36-0549B694A93E}"/>
              </a:ext>
            </a:extLst>
          </p:cNvPr>
          <p:cNvCxnSpPr/>
          <p:nvPr/>
        </p:nvCxnSpPr>
        <p:spPr>
          <a:xfrm>
            <a:off x="5827428" y="231616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75191" y="3300376"/>
            <a:ext cx="46745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 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在应用开发的过程中，我们的明显特点是先实现需求，后完善体验。这样的思路加快了我们软件生产的效率，使得我们在系统版本</a:t>
            </a:r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2</a:t>
            </a:r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的开发中超前完成。但这也留给我们组员在第三次迭代中很大的负担，去完善软件的界面，使用体验等等。我们认为在以后软件开发中，不能只满足需求即可，还得对软件美观性和性能有要求。</a:t>
            </a:r>
          </a:p>
          <a:p>
            <a:r>
              <a:rPr lang="en-US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 </a:t>
            </a:r>
            <a:endParaRPr lang="zh-CN" altLang="zh-CN" sz="1600" b="1" dirty="0">
              <a:latin typeface="Lora" panose="02000503000000020004" pitchFamily="2" charset="0"/>
              <a:ea typeface="华文细黑" panose="02010600040101010101" charset="-122"/>
            </a:endParaRPr>
          </a:p>
          <a:p>
            <a:r>
              <a:rPr lang="zh-CN" altLang="zh-CN" sz="1600" b="1" dirty="0">
                <a:latin typeface="Lora" panose="02000503000000020004" pitchFamily="2" charset="0"/>
                <a:ea typeface="华文细黑" panose="02010600040101010101" charset="-122"/>
              </a:rPr>
              <a:t>在开发移动应用时，模拟机运行和真机运行还是存在许多的差异，还要考虑到设备之间的差异，疏于考虑这些因素使得部分功能的实现上不尽如人意，导致了一些返工。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810884"/>
            <a:chOff x="6586893" y="1195152"/>
            <a:chExt cx="5695950" cy="810884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1227017"/>
            <a:chOff x="6586893" y="1195152"/>
            <a:chExt cx="5695950" cy="1227017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87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810884"/>
            <a:chOff x="6586893" y="1195152"/>
            <a:chExt cx="5695950" cy="810884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kern="0" dirty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0"/>
            <a:r>
              <a:rPr lang="zh-CN" altLang="en-US" sz="2000"/>
              <a:t>期望</a:t>
            </a:r>
            <a:r>
              <a:rPr lang="zh-CN" altLang="en-US" sz="2000" smtClean="0"/>
              <a:t>在不同平台上运行。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23081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产品架构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logic3"/>
          <p:cNvPicPr/>
          <p:nvPr/>
        </p:nvPicPr>
        <p:blipFill>
          <a:blip r:embed="rId3"/>
          <a:stretch>
            <a:fillRect/>
          </a:stretch>
        </p:blipFill>
        <p:spPr>
          <a:xfrm>
            <a:off x="2006360" y="1173231"/>
            <a:ext cx="8034949" cy="50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181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1164</Words>
  <Application>Microsoft Office PowerPoint</Application>
  <PresentationFormat>宽屏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80</cp:revision>
  <dcterms:created xsi:type="dcterms:W3CDTF">2018-01-23T13:49:00Z</dcterms:created>
  <dcterms:modified xsi:type="dcterms:W3CDTF">2019-09-09T10:06:51Z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